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36C63-C3F2-45E4-B624-1BABDB8AB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13EED-9B09-46EA-9B81-C7BDAC171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63FD2-4C01-4C06-9AEC-8B7801D2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AECC-3F7D-4A9E-A7D0-05F85730283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562EB-CCB1-4C61-8BBE-917E263C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BD265-166B-477D-9559-684457FFC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DC3B-F39C-4F98-863D-8BF60ACC38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5686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AB44-072D-4CE3-861E-9EF20041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7B995-18BB-4AA1-A97F-7CD82129A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4A433-04D4-4B61-85D8-655384A9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AECC-3F7D-4A9E-A7D0-05F85730283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6BC2C-FE14-4324-8D44-B1C2AB5BE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93F02-ACD3-4379-8B7D-702B983B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DC3B-F39C-4F98-863D-8BF60ACC38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3527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53687-B049-4443-A960-E67904CAF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33ABD-FDB4-4133-89C1-A34B6FF9D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6189F-8887-4841-815A-BBF3C5437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AECC-3F7D-4A9E-A7D0-05F85730283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ABB70-A30B-4BC9-A1D2-2E4347C20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4BF62-5FC2-4E1B-93CA-B5EE4911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DC3B-F39C-4F98-863D-8BF60ACC38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236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AF25E-80AC-44A3-8DF8-076CEF7C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EDB20-9D69-4DC5-9FCD-E7185F3CE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B7A7A-633C-4D90-949F-2CD1354D2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AECC-3F7D-4A9E-A7D0-05F85730283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A66BE-FF6C-47BB-B248-5069BA012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21F4C-7E3E-4886-A744-A4405E88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DC3B-F39C-4F98-863D-8BF60ACC38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4587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BDAC5-F149-4D2F-AE45-FBC750DC9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C8DDE-F910-43FC-8B20-32AFF3C75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E5FE6-BA7F-47DC-813B-293B6EB6E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AECC-3F7D-4A9E-A7D0-05F85730283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C00E0-9B4D-4CE9-BCCD-4E2C07643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82F20-D59A-4095-A5BA-4A057451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DC3B-F39C-4F98-863D-8BF60ACC38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7547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8A9C-EDE8-4F67-9FCE-9CB979036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F8165-9022-4F8E-8CD5-D5255B448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ED13D-DB3D-4B9B-AA17-B846AFF89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B8F7E-4CE4-4027-9853-CEB5BC597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AECC-3F7D-4A9E-A7D0-05F85730283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36835-B0DD-438D-9E3A-1F63F2DD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456CC-0A87-4D03-93D4-3401F6EF0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DC3B-F39C-4F98-863D-8BF60ACC38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5582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76DF-E166-4BF7-9939-7363F1447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53D85-9BA8-440E-B297-C20DAE881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E04FE-07A6-464F-BCB5-147B396C4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CDA5C-4BA3-43FF-A86B-E4E476A23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41EFB4-D1EC-432B-9145-AE552EB8B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34EE71-E38D-4353-96B4-9F60FF573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AECC-3F7D-4A9E-A7D0-05F85730283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6898CD-A367-4F4F-B4B5-9FBD85C5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F7FFEB-27EB-4256-9A48-478636FF4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DC3B-F39C-4F98-863D-8BF60ACC38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5896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29022-EFFF-469F-B7FC-BCF87D0CC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B8B990-F4E1-4825-9448-A9BD399F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AECC-3F7D-4A9E-A7D0-05F85730283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4BBEDB-50BE-403D-AEF7-03F2FA1A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BE1CFA-051C-4004-B99A-CF55F1FB7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DC3B-F39C-4F98-863D-8BF60ACC38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0196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64E4C4-3119-4828-9747-09E226630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AECC-3F7D-4A9E-A7D0-05F85730283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4E106F-A58F-44C1-A0CD-00303125E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4AEA9-0283-4FE4-9830-7BA42034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DC3B-F39C-4F98-863D-8BF60ACC38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2401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406B-622F-4EAF-A20A-CAC441F9B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BF020-C40A-40E8-B5B0-A4C286650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8B0F8-D578-4A55-8967-65F499CA8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50028-3C78-45A5-BD71-127C0414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AECC-3F7D-4A9E-A7D0-05F85730283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F45A0-39AE-4BED-8BAD-7C384BF0A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6B25E-2A4A-4AE7-B802-C41E8280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DC3B-F39C-4F98-863D-8BF60ACC38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2761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56B96-2F5D-4C16-AA55-05B5AE463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8C2E60-CA19-4B6E-B21D-0924E5BF6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7E6AA-D2FB-4138-9A90-345A90075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64346-0864-4CDC-80E9-62DC2550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7AECC-3F7D-4A9E-A7D0-05F85730283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5C8B1-78A3-4606-B714-6660CED9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C0A4F-DBAB-46F1-98A5-EF8FF223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DC3B-F39C-4F98-863D-8BF60ACC38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9045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FF86E-798F-4AA1-885D-48E91484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8AD57-9CA1-4A85-9203-72C0F3A08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83971-825A-4F16-A3F0-46F9A6226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7AECC-3F7D-4A9E-A7D0-05F857302831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9F118-F310-4171-8C4B-11CF5C74E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9A2DF-D0A9-4651-850D-5E029AF1F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6DC3B-F39C-4F98-863D-8BF60ACC38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901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B086B-DEC5-4BD2-AE2A-BF9B99CCA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10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1B3AD-117A-4F4C-A26B-FBC69C6D4D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Vocab skills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0302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E3C0A-BF97-44D1-9547-BC02335F1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905"/>
            <a:ext cx="10515600" cy="4742058"/>
          </a:xfrm>
        </p:spPr>
        <p:txBody>
          <a:bodyPr/>
          <a:lstStyle/>
          <a:p>
            <a:r>
              <a:rPr lang="en-US" dirty="0"/>
              <a:t>Rule: synonymy, antonymy and homonymy</a:t>
            </a:r>
          </a:p>
          <a:p>
            <a:r>
              <a:rPr lang="en-US" dirty="0"/>
              <a:t>Exercises 9+ 10</a:t>
            </a:r>
          </a:p>
          <a:p>
            <a:r>
              <a:rPr lang="en-US"/>
              <a:t>Assignment  exercise 11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1077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10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</dc:title>
  <dc:creator>ahmed hamouda</dc:creator>
  <cp:lastModifiedBy>ahmed hamouda</cp:lastModifiedBy>
  <cp:revision>4</cp:revision>
  <dcterms:created xsi:type="dcterms:W3CDTF">2020-10-11T19:41:33Z</dcterms:created>
  <dcterms:modified xsi:type="dcterms:W3CDTF">2020-12-30T10:38:17Z</dcterms:modified>
</cp:coreProperties>
</file>